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92" r:id="rId3"/>
    <p:sldId id="293" r:id="rId4"/>
    <p:sldId id="284" r:id="rId5"/>
    <p:sldId id="285" r:id="rId6"/>
    <p:sldId id="289" r:id="rId7"/>
    <p:sldId id="287" r:id="rId8"/>
    <p:sldId id="299" r:id="rId9"/>
    <p:sldId id="313" r:id="rId10"/>
    <p:sldId id="302" r:id="rId11"/>
    <p:sldId id="301" r:id="rId12"/>
    <p:sldId id="312" r:id="rId13"/>
    <p:sldId id="300" r:id="rId14"/>
    <p:sldId id="311" r:id="rId1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25198"/>
    <a:srgbClr val="000099"/>
    <a:srgbClr val="1C1C1C"/>
    <a:srgbClr val="3366FF"/>
    <a:srgbClr val="FFE69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11" autoAdjust="0"/>
    <p:restoredTop sz="94086" autoAdjust="0"/>
  </p:normalViewPr>
  <p:slideViewPr>
    <p:cSldViewPr>
      <p:cViewPr>
        <p:scale>
          <a:sx n="70" d="100"/>
          <a:sy n="70" d="100"/>
        </p:scale>
        <p:origin x="-115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noProof="1" smtClean="0"/>
              <a:t>Образец подзаголовка</a:t>
            </a:r>
            <a:endParaRPr lang="ru-RU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6CF43-BC3E-4ED0-8783-E05A5C668DF6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E2740-3E7A-450A-B7F4-BF22D717B052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AFFBC-B683-40BA-B4E2-4964919A1CAD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02C8D7C-BF3F-4A10-9381-456ECB281A9B}" type="datetimeFigureOut">
              <a:rPr lang="en-US"/>
              <a:pPr>
                <a:defRPr/>
              </a:pPr>
              <a:t>10/26/2023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99F5CD-390B-4978-8C88-CC601D8EB3A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D50E2-7817-4DBB-AC49-19FB28481468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19F41-ED53-49EE-BB81-C968E8BF9792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8F00C-A4CD-41C1-8329-0EFDFFC72E22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D6269-D7A8-45E9-8930-96EBC6986F36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355D6-881F-4CA0-A3DB-E8E17F4D095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03E0-2F71-4CFD-A93E-C6718A147D6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4B323-7879-4BDB-83C7-AA3C9820B48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9A0F9-A092-4A73-A66D-5D9D8B7ED98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039052A-6950-481E-AC85-ECDAA3627BB7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8"/>
          <p:cNvSpPr txBox="1">
            <a:spLocks noChangeArrowheads="1"/>
          </p:cNvSpPr>
          <p:nvPr/>
        </p:nvSpPr>
        <p:spPr bwMode="auto">
          <a:xfrm>
            <a:off x="467544" y="692696"/>
            <a:ext cx="81867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</a:rPr>
              <a:t>Муниципальное </a:t>
            </a:r>
            <a:r>
              <a:rPr lang="ru-RU" sz="2000" b="1" dirty="0" smtClean="0">
                <a:latin typeface="Times New Roman" pitchFamily="18" charset="0"/>
              </a:rPr>
              <a:t>казенное </a:t>
            </a:r>
            <a:r>
              <a:rPr lang="ru-RU" sz="2000" b="1" dirty="0">
                <a:latin typeface="Times New Roman" pitchFamily="18" charset="0"/>
              </a:rPr>
              <a:t>дошкольное образовательное учреждение детский сад </a:t>
            </a:r>
            <a:r>
              <a:rPr lang="ru-RU" sz="2000" b="1" dirty="0" smtClean="0">
                <a:latin typeface="Times New Roman" pitchFamily="18" charset="0"/>
              </a:rPr>
              <a:t>«Родничок»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Прямоугольник 9"/>
          <p:cNvSpPr>
            <a:spLocks noChangeArrowheads="1"/>
          </p:cNvSpPr>
          <p:nvPr/>
        </p:nvSpPr>
        <p:spPr bwMode="auto">
          <a:xfrm>
            <a:off x="539552" y="2420888"/>
            <a:ext cx="80724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Организация работы в дошкольном образовательном учреждении по ранней профориентации дошкольников</a:t>
            </a:r>
            <a:endParaRPr lang="ru-RU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IMG_20200811_0912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4189843" cy="2520280"/>
          </a:xfrm>
          <a:prstGeom prst="rect">
            <a:avLst/>
          </a:prstGeom>
          <a:noFill/>
        </p:spPr>
      </p:pic>
      <p:pic>
        <p:nvPicPr>
          <p:cNvPr id="21510" name="Picture 6" descr="IMG_20200811_0858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92696"/>
            <a:ext cx="3707904" cy="2672781"/>
          </a:xfrm>
          <a:prstGeom prst="rect">
            <a:avLst/>
          </a:prstGeom>
          <a:noFill/>
        </p:spPr>
      </p:pic>
      <p:pic>
        <p:nvPicPr>
          <p:cNvPr id="7" name="Picture 7" descr="IMG_20200811_0913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429000"/>
            <a:ext cx="3384376" cy="2603042"/>
          </a:xfrm>
          <a:prstGeom prst="rect">
            <a:avLst/>
          </a:prstGeom>
          <a:noFill/>
        </p:spPr>
      </p:pic>
      <p:pic>
        <p:nvPicPr>
          <p:cNvPr id="8" name="Picture 8" descr="IMG_20200811_0855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573016"/>
            <a:ext cx="3707904" cy="258833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3356992"/>
            <a:ext cx="2587625" cy="1940719"/>
          </a:xfrm>
        </p:spPr>
      </p:pic>
      <p:pic>
        <p:nvPicPr>
          <p:cNvPr id="8" name="Содержимое 6" descr="2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260648"/>
            <a:ext cx="2088232" cy="2784310"/>
          </a:xfrm>
        </p:spPr>
      </p:pic>
      <p:pic>
        <p:nvPicPr>
          <p:cNvPr id="9" name="Содержимое 6" descr="26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6300192" y="260648"/>
            <a:ext cx="2093590" cy="2791455"/>
          </a:xfrm>
        </p:spPr>
      </p:pic>
      <p:pic>
        <p:nvPicPr>
          <p:cNvPr id="10" name="Содержимое 6" descr="26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889571" y="3284984"/>
            <a:ext cx="1882229" cy="2509639"/>
          </a:xfrm>
        </p:spPr>
      </p:pic>
      <p:pic>
        <p:nvPicPr>
          <p:cNvPr id="11" name="Содержимое 6" descr="26.JPG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>
            <a:off x="3419872" y="188640"/>
            <a:ext cx="2304256" cy="3072342"/>
          </a:xfrm>
        </p:spPr>
      </p:pic>
      <p:pic>
        <p:nvPicPr>
          <p:cNvPr id="12" name="Содержимое 6" descr="26.JPG"/>
          <p:cNvPicPr>
            <a:picLocks noGrp="1" noChangeAspect="1"/>
          </p:cNvPicPr>
          <p:nvPr>
            <p:ph sz="half" idx="1"/>
          </p:nvPr>
        </p:nvPicPr>
        <p:blipFill>
          <a:blip r:embed="rId7" cstate="print"/>
          <a:stretch>
            <a:fillRect/>
          </a:stretch>
        </p:blipFill>
        <p:spPr>
          <a:xfrm>
            <a:off x="6215541" y="3284984"/>
            <a:ext cx="1890210" cy="252028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2587625" cy="1456592"/>
          </a:xfrm>
        </p:spPr>
      </p:pic>
      <p:pic>
        <p:nvPicPr>
          <p:cNvPr id="15" name="Содержимое 13" descr="1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55776" y="692696"/>
            <a:ext cx="2587625" cy="1456591"/>
          </a:xfrm>
        </p:spPr>
      </p:pic>
      <p:pic>
        <p:nvPicPr>
          <p:cNvPr id="16" name="Содержимое 13" descr="19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932040" y="1124744"/>
            <a:ext cx="1942122" cy="1456592"/>
          </a:xfrm>
        </p:spPr>
      </p:pic>
      <p:pic>
        <p:nvPicPr>
          <p:cNvPr id="17" name="Содержимое 13" descr="19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6732240" y="1484784"/>
            <a:ext cx="1942122" cy="1456592"/>
          </a:xfrm>
        </p:spPr>
      </p:pic>
      <p:pic>
        <p:nvPicPr>
          <p:cNvPr id="18" name="Содержимое 13" descr="19.JPG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>
            <a:off x="251520" y="2492896"/>
            <a:ext cx="3039356" cy="1440160"/>
          </a:xfrm>
        </p:spPr>
      </p:pic>
      <p:pic>
        <p:nvPicPr>
          <p:cNvPr id="19" name="Содержимое 13" descr="19.JPG"/>
          <p:cNvPicPr>
            <a:picLocks noGrp="1" noChangeAspect="1"/>
          </p:cNvPicPr>
          <p:nvPr>
            <p:ph sz="half" idx="1"/>
          </p:nvPr>
        </p:nvPicPr>
        <p:blipFill>
          <a:blip r:embed="rId7" cstate="print"/>
          <a:stretch>
            <a:fillRect/>
          </a:stretch>
        </p:blipFill>
        <p:spPr>
          <a:xfrm>
            <a:off x="2915816" y="2996952"/>
            <a:ext cx="3230396" cy="1809465"/>
          </a:xfrm>
        </p:spPr>
      </p:pic>
      <p:pic>
        <p:nvPicPr>
          <p:cNvPr id="20" name="Содержимое 13" descr="19.JPG"/>
          <p:cNvPicPr>
            <a:picLocks noGrp="1" noChangeAspect="1"/>
          </p:cNvPicPr>
          <p:nvPr>
            <p:ph sz="half" idx="1"/>
          </p:nvPr>
        </p:nvPicPr>
        <p:blipFill>
          <a:blip r:embed="rId8" cstate="print"/>
          <a:stretch>
            <a:fillRect/>
          </a:stretch>
        </p:blipFill>
        <p:spPr>
          <a:xfrm>
            <a:off x="5220072" y="3573016"/>
            <a:ext cx="3347464" cy="1586153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46063" y="332656"/>
            <a:ext cx="8646417" cy="4075475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Мы надеемся, что наши дети научаться быть инициативными в выборе интересующего их вида деятельности, получат представления о мире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профессий, осознают ценностное отношение 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труду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взрослых, будут проявлять самостоятельность,  активность и творчество, что  поможет их  дальнейшему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успешному обучению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школе, 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будущем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стать профессионалами своего дела.</a:t>
            </a:r>
          </a:p>
          <a:p>
            <a:pPr marL="12700"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2700"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270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уверены, что именно наши дети не ошибутся 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12700"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выборе профессии!!!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object 2"/>
          <p:cNvGrpSpPr>
            <a:grpSpLocks/>
          </p:cNvGrpSpPr>
          <p:nvPr/>
        </p:nvGrpSpPr>
        <p:grpSpPr bwMode="auto">
          <a:xfrm>
            <a:off x="395536" y="476672"/>
            <a:ext cx="8352928" cy="3920703"/>
            <a:chOff x="746759" y="1343660"/>
            <a:chExt cx="6410960" cy="3053080"/>
          </a:xfrm>
        </p:grpSpPr>
        <p:pic>
          <p:nvPicPr>
            <p:cNvPr id="45059" name="object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08759" y="1343660"/>
              <a:ext cx="4884420" cy="1224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0" name="object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6880" y="2258060"/>
              <a:ext cx="2136140" cy="1224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1" name="object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6759" y="3172460"/>
              <a:ext cx="6410960" cy="1224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2" name="object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33396" y="1823212"/>
              <a:ext cx="3862831" cy="557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3" name="object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85133" y="2737612"/>
              <a:ext cx="959865" cy="557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4" name="object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72412" y="3666744"/>
              <a:ext cx="5334381" cy="526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5" name="object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257300" y="3651504"/>
              <a:ext cx="5364733" cy="556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28750" y="571500"/>
            <a:ext cx="6086475" cy="34417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1113" indent="1588" algn="just">
              <a:spcBef>
                <a:spcPts val="100"/>
              </a:spcBef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Профессиональная ориентация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это  система мероприятий, направленных на  выявление личностных особенностей,  интересов и способностей у каждого</a:t>
            </a:r>
          </a:p>
          <a:p>
            <a:pPr marL="11113" indent="1588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человека для оказания ему помощи в  разумном выборе профессии, наиболее  соответствующем его индивидуальным  возможностям.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_20181026_1049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232247" cy="1608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7" descr="IMG_20200810_1014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780928"/>
            <a:ext cx="1368152" cy="1960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8" descr="IMG_20200811_093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1186" y="1052736"/>
            <a:ext cx="1482814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9" descr="IMG_20200811_0924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2348880"/>
            <a:ext cx="1619739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0" descr="IMG_20200810_1007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620688"/>
            <a:ext cx="2520280" cy="1889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P_20181026_104959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195736" y="404664"/>
            <a:ext cx="2179825" cy="1634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 descr="P_20181026_104959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300192" y="764704"/>
            <a:ext cx="1439691" cy="1919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 descr="P_20181026_104959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3707904" y="3212976"/>
            <a:ext cx="1439691" cy="1919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5" descr="P_20181026_104959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323528" y="3068960"/>
            <a:ext cx="1439691" cy="1919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5" descr="P_20181026_104959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6876256" y="3212976"/>
            <a:ext cx="1439691" cy="1919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_20181026_104959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188640"/>
            <a:ext cx="1856271" cy="3301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P_20181026_104959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699792" y="188640"/>
            <a:ext cx="1643586" cy="3573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P_20181026_104959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860032" y="188640"/>
            <a:ext cx="1630050" cy="3543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 descr="P_20181026_104959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995936" y="3068960"/>
            <a:ext cx="1198002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5" descr="P_20181026_104959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259632" y="2852936"/>
            <a:ext cx="1782198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5" descr="P_20181026_104959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7020272" y="188640"/>
            <a:ext cx="1846074" cy="401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5" descr="P_20181026_104959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012160" y="2996952"/>
            <a:ext cx="1647230" cy="2196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285875"/>
            <a:ext cx="8643937" cy="3643313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  <a:defRPr/>
            </a:pPr>
            <a:endParaRPr lang="ru-RU" b="1" i="1" dirty="0" smtClean="0"/>
          </a:p>
          <a:p>
            <a:pPr>
              <a:buFontTx/>
              <a:buNone/>
              <a:defRPr/>
            </a:pPr>
            <a:endParaRPr lang="ru-RU" sz="34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5" name="Рисунок 4" descr="професс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60648"/>
            <a:ext cx="7172288" cy="49654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5800" y="152400"/>
            <a:ext cx="6870700" cy="9906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3200" b="1" i="1" dirty="0"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6" name="Содержимое 6" descr="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7544" y="332656"/>
            <a:ext cx="1800200" cy="2400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6" descr="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55776" y="692696"/>
            <a:ext cx="1656184" cy="2208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6" descr="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72000" y="332656"/>
            <a:ext cx="1728192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6" descr="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99592" y="3140968"/>
            <a:ext cx="1455539" cy="1940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Содержимое 6" descr="2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876256" y="548680"/>
            <a:ext cx="1656184" cy="2208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Содержимое 6" descr="2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444208" y="2924944"/>
            <a:ext cx="1455539" cy="1940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Содержимое 6" descr="2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851920" y="3212976"/>
            <a:ext cx="1455539" cy="1940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Рисунок 5" descr="C:\Users\user\Desktop\674685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00688"/>
            <a:ext cx="91440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художн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2336695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художн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598104"/>
            <a:ext cx="2336695" cy="1557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художни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902640"/>
            <a:ext cx="2336695" cy="1524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художни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1102234"/>
            <a:ext cx="2336695" cy="1557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художник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2474950"/>
            <a:ext cx="2336695" cy="1548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художник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03977" y="2636912"/>
            <a:ext cx="2208245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художник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27984" y="3168862"/>
            <a:ext cx="2336695" cy="1168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художник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88224" y="3263143"/>
            <a:ext cx="2336695" cy="1555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швейная мастерск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88640"/>
            <a:ext cx="2988332" cy="1992221"/>
          </a:xfrm>
          <a:prstGeom prst="rect">
            <a:avLst/>
          </a:prstGeom>
        </p:spPr>
      </p:pic>
      <p:pic>
        <p:nvPicPr>
          <p:cNvPr id="5" name="Рисунок 4" descr="моделье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924944"/>
            <a:ext cx="2088232" cy="1543663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2483768" y="3501008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закройщ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924944"/>
            <a:ext cx="2487756" cy="1656184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5724128" y="3501008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закройщи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7" y="2900086"/>
            <a:ext cx="2630601" cy="17530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швейная мастерск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8516" y="188640"/>
            <a:ext cx="3667822" cy="2448272"/>
          </a:xfrm>
          <a:prstGeom prst="rect">
            <a:avLst/>
          </a:prstGeom>
        </p:spPr>
      </p:pic>
      <p:pic>
        <p:nvPicPr>
          <p:cNvPr id="5" name="Рисунок 4" descr="моделье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109460"/>
            <a:ext cx="2088232" cy="1174630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2483768" y="3501008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закройщ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3063720"/>
            <a:ext cx="2487756" cy="1378631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5724128" y="3501008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закройщи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5362" y="2900086"/>
            <a:ext cx="2628291" cy="17530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54</Words>
  <Application>Microsoft Office PowerPoint</Application>
  <PresentationFormat>Экран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Diseño predeterminado</vt:lpstr>
      <vt:lpstr>Слайд 1</vt:lpstr>
      <vt:lpstr>Слайд 2</vt:lpstr>
      <vt:lpstr>Слайд 3</vt:lpstr>
      <vt:lpstr>Слайд 4</vt:lpstr>
      <vt:lpstr>Слайд 5</vt:lpstr>
      <vt:lpstr>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детсад</cp:lastModifiedBy>
  <cp:revision>759</cp:revision>
  <dcterms:created xsi:type="dcterms:W3CDTF">2010-05-23T14:28:12Z</dcterms:created>
  <dcterms:modified xsi:type="dcterms:W3CDTF">2023-10-26T10:44:57Z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</Properties>
</file>